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30" d="100"/>
          <a:sy n="30" d="100"/>
        </p:scale>
        <p:origin x="-1982" y="-470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50328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9507200" cy="2362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Production–possibility frontier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5920127"/>
            <a:ext cx="8991600" cy="8405473"/>
          </a:xfrm>
          <a:prstGeom prst="rect">
            <a:avLst/>
          </a:prstGeom>
          <a:noFill/>
        </p:spPr>
      </p:pic>
      <p:pic>
        <p:nvPicPr>
          <p:cNvPr id="19460" name="Picture 4" descr="What causes shifts in the production possibilities frontier (PPF or PPC)? -  FreeEconHelp.com, Learning Economics... Solved!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53600" y="5943600"/>
            <a:ext cx="9677400" cy="8294917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/>
        </p:nvCxnSpPr>
        <p:spPr>
          <a:xfrm rot="5400000">
            <a:off x="5257800" y="10210006"/>
            <a:ext cx="8686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2023-12-02T03:16:39Z</dcterms:created>
  <dcterms:modified xsi:type="dcterms:W3CDTF">2023-12-02T03:26:25Z</dcterms:modified>
</cp:coreProperties>
</file>